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930" r:id="rId1"/>
  </p:sldMasterIdLst>
  <p:notesMasterIdLst>
    <p:notesMasterId r:id="rId5"/>
  </p:notesMasterIdLst>
  <p:handoutMasterIdLst>
    <p:handoutMasterId r:id="rId6"/>
  </p:handoutMasterIdLst>
  <p:sldIdLst>
    <p:sldId id="941" r:id="rId2"/>
    <p:sldId id="256" r:id="rId3"/>
    <p:sldId id="960" r:id="rId4"/>
  </p:sldIdLst>
  <p:sldSz cx="9144000" cy="6858000" type="screen4x3"/>
  <p:notesSz cx="6381750" cy="8362950"/>
  <p:embeddedFontLst>
    <p:embeddedFont>
      <p:font typeface="Wingdings 3" pitchFamily="18" charset="2"/>
      <p:regular r:id="rId7"/>
    </p:embeddedFont>
    <p:embeddedFont>
      <p:font typeface="Tahoma" pitchFamily="34" charset="0"/>
      <p:regular r:id="rId8"/>
      <p:bold r:id="rId9"/>
    </p:embeddedFont>
    <p:embeddedFont>
      <p:font typeface="Lucida Sans Unicode" pitchFamily="34" charset="0"/>
      <p:regular r:id="rId10"/>
    </p:embeddedFont>
    <p:embeddedFont>
      <p:font typeface="Wingdings 2" pitchFamily="18" charset="2"/>
      <p:regular r:id="rId11"/>
    </p:embeddedFont>
    <p:embeddedFont>
      <p:font typeface="Verdana" pitchFamily="34" charset="0"/>
      <p:regular r:id="rId12"/>
      <p:bold r:id="rId13"/>
      <p:italic r:id="rId14"/>
      <p:boldItalic r:id="rId15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FFAFAF"/>
    <a:srgbClr val="FF8F8F"/>
    <a:srgbClr val="C9C9C9"/>
    <a:srgbClr val="000000"/>
    <a:srgbClr val="FFFF66"/>
    <a:srgbClr val="D9D9D9"/>
    <a:srgbClr val="FCAE3B"/>
    <a:srgbClr val="FCE8E8"/>
    <a:srgbClr val="A394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Estilo Médio 1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405" autoAdjust="0"/>
    <p:restoredTop sz="91325" autoAdjust="0"/>
  </p:normalViewPr>
  <p:slideViewPr>
    <p:cSldViewPr>
      <p:cViewPr>
        <p:scale>
          <a:sx n="99" d="100"/>
          <a:sy n="99" d="100"/>
        </p:scale>
        <p:origin x="-10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544" y="-120"/>
      </p:cViewPr>
      <p:guideLst>
        <p:guide orient="horz" pos="2634"/>
        <p:guide pos="20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font" Target="fonts/font5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766120" cy="417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8639" tIns="39320" rIns="78639" bIns="39320" numCol="1" anchor="t" anchorCtr="0" compatLnSpc="1">
            <a:prstTxWarp prst="textNoShape">
              <a:avLst/>
            </a:prstTxWarp>
          </a:bodyPr>
          <a:lstStyle>
            <a:lvl1pPr defTabSz="786318">
              <a:defRPr sz="10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615632" y="1"/>
            <a:ext cx="2766120" cy="417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8639" tIns="39320" rIns="78639" bIns="39320" numCol="1" anchor="t" anchorCtr="0" compatLnSpc="1">
            <a:prstTxWarp prst="textNoShape">
              <a:avLst/>
            </a:prstTxWarp>
          </a:bodyPr>
          <a:lstStyle>
            <a:lvl1pPr algn="r" defTabSz="786318">
              <a:defRPr sz="10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615632" y="7945673"/>
            <a:ext cx="2766120" cy="417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8639" tIns="39320" rIns="78639" bIns="39320" numCol="1" anchor="b" anchorCtr="0" compatLnSpc="1">
            <a:prstTxWarp prst="textNoShape">
              <a:avLst/>
            </a:prstTxWarp>
          </a:bodyPr>
          <a:lstStyle>
            <a:lvl1pPr algn="r" defTabSz="786318">
              <a:defRPr sz="1000"/>
            </a:lvl1pPr>
          </a:lstStyle>
          <a:p>
            <a:pPr>
              <a:defRPr/>
            </a:pPr>
            <a:fld id="{41E2B299-ADAC-445C-AEC1-BF89C5109F7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9511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766120" cy="417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8639" tIns="39320" rIns="78639" bIns="39320" numCol="1" anchor="t" anchorCtr="0" compatLnSpc="1">
            <a:prstTxWarp prst="textNoShape">
              <a:avLst/>
            </a:prstTxWarp>
          </a:bodyPr>
          <a:lstStyle>
            <a:lvl1pPr defTabSz="786318">
              <a:defRPr sz="10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615632" y="1"/>
            <a:ext cx="2766120" cy="417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8639" tIns="39320" rIns="78639" bIns="39320" numCol="1" anchor="t" anchorCtr="0" compatLnSpc="1">
            <a:prstTxWarp prst="textNoShape">
              <a:avLst/>
            </a:prstTxWarp>
          </a:bodyPr>
          <a:lstStyle>
            <a:lvl1pPr algn="r" defTabSz="786318">
              <a:defRPr sz="10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74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1725" y="627063"/>
            <a:ext cx="4179888" cy="3135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51000" y="3973505"/>
            <a:ext cx="4679751" cy="3762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8639" tIns="39320" rIns="78639" bIns="393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7945673"/>
            <a:ext cx="2766120" cy="417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8639" tIns="39320" rIns="78639" bIns="39320" numCol="1" anchor="b" anchorCtr="0" compatLnSpc="1">
            <a:prstTxWarp prst="textNoShape">
              <a:avLst/>
            </a:prstTxWarp>
          </a:bodyPr>
          <a:lstStyle>
            <a:lvl1pPr defTabSz="786318">
              <a:defRPr sz="10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615632" y="7945673"/>
            <a:ext cx="2766120" cy="417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8639" tIns="39320" rIns="78639" bIns="39320" numCol="1" anchor="b" anchorCtr="0" compatLnSpc="1">
            <a:prstTxWarp prst="textNoShape">
              <a:avLst/>
            </a:prstTxWarp>
          </a:bodyPr>
          <a:lstStyle>
            <a:lvl1pPr algn="r" defTabSz="786318">
              <a:defRPr sz="1000"/>
            </a:lvl1pPr>
          </a:lstStyle>
          <a:p>
            <a:pPr>
              <a:defRPr/>
            </a:pPr>
            <a:fld id="{451FA02A-48F7-4B3C-B3D9-41E501B61A0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2569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510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dirty="0" smtClean="0"/>
          </a:p>
        </p:txBody>
      </p:sp>
      <p:sp>
        <p:nvSpPr>
          <p:cNvPr id="175108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359AFF-B104-4D93-B8D5-DAC97ED8A036}" type="slidenum">
              <a:rPr lang="pt-BR" smtClean="0"/>
              <a:pPr/>
              <a:t>1</a:t>
            </a:fld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510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175108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359AFF-B104-4D93-B8D5-DAC97ED8A036}" type="slidenum">
              <a:rPr lang="pt-BR" smtClean="0"/>
              <a:pPr/>
              <a:t>2</a:t>
            </a:fld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1FA02A-48F7-4B3C-B3D9-41E501B61A08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screen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pt-BR" smtClean="0"/>
              <a:t>http://professor.sergiojr.info</a:t>
            </a: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pt-BR" smtClean="0"/>
              <a:t>Prof. Sergio.Jr</a:t>
            </a: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49CED4A-186B-4CC0-8025-538EECBDB36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 Vertica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258204" cy="223342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pt-BR" dirty="0" smtClean="0"/>
              <a:t>Clique para editar os estilos do texto mestre</a:t>
            </a:r>
          </a:p>
          <a:p>
            <a:pPr lvl="1" eaLnBrk="1" latinLnBrk="0" hangingPunct="1"/>
            <a:r>
              <a:rPr lang="pt-BR" dirty="0" smtClean="0"/>
              <a:t>Segundo nível</a:t>
            </a:r>
          </a:p>
          <a:p>
            <a:pPr lvl="2" eaLnBrk="1" latinLnBrk="0" hangingPunct="1"/>
            <a:r>
              <a:rPr lang="pt-BR" dirty="0" smtClean="0"/>
              <a:t>Terceiro nível</a:t>
            </a:r>
          </a:p>
          <a:p>
            <a:pPr lvl="3" eaLnBrk="1" latinLnBrk="0" hangingPunct="1"/>
            <a:r>
              <a:rPr lang="pt-BR" dirty="0" smtClean="0"/>
              <a:t>Quarto nível</a:t>
            </a:r>
          </a:p>
          <a:p>
            <a:pPr lvl="4" eaLnBrk="1" latinLnBrk="0" hangingPunct="1"/>
            <a:r>
              <a:rPr lang="pt-BR" dirty="0" smtClean="0"/>
              <a:t>Quinto nível</a:t>
            </a:r>
            <a:endParaRPr kumimoji="0"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3786190"/>
            <a:ext cx="8258204" cy="2221101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lang="pt-BR" smtClean="0"/>
              <a:t>http://professor.sergiojr.info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lang="pt-BR" smtClean="0"/>
              <a:t>Prof. Sergio.Jr</a:t>
            </a: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49B2DB60-FA0C-4777-A851-D1E6942A737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100" b="1" kern="1200" dirty="0">
                <a:solidFill>
                  <a:schemeClr val="bg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pt-BR" dirty="0" smtClean="0"/>
              <a:t>Clique para editar o estilo do título mestre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ítulo, 2 partes de conteúd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Prof. Sergio.Jr</a:t>
            </a:r>
            <a:endParaRPr lang="pt-B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1BAC7-4D7A-46A8-98B4-94E380F85AC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http://professor.sergiojr.info</a:t>
            </a: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Prof. Sergio.Jr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DFF73FD-397D-4855-9EE4-4ADB64D3745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394793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pt-BR" dirty="0" smtClean="0"/>
              <a:t>Clique para editar os estilos do texto mestre</a:t>
            </a:r>
          </a:p>
          <a:p>
            <a:pPr lvl="1" eaLnBrk="1" latinLnBrk="0" hangingPunct="1"/>
            <a:r>
              <a:rPr lang="pt-BR" dirty="0" smtClean="0"/>
              <a:t>Segundo nível</a:t>
            </a:r>
          </a:p>
          <a:p>
            <a:pPr lvl="2" eaLnBrk="1" latinLnBrk="0" hangingPunct="1"/>
            <a:r>
              <a:rPr lang="pt-BR" dirty="0" smtClean="0"/>
              <a:t>Terceiro nível</a:t>
            </a:r>
          </a:p>
          <a:p>
            <a:pPr lvl="3" eaLnBrk="1" latinLnBrk="0" hangingPunct="1"/>
            <a:r>
              <a:rPr lang="pt-BR" dirty="0" smtClean="0"/>
              <a:t>Quarto nível</a:t>
            </a:r>
          </a:p>
          <a:p>
            <a:pPr lvl="4" eaLnBrk="1" latinLnBrk="0" hangingPunct="1"/>
            <a:r>
              <a:rPr lang="pt-BR" dirty="0" smtClean="0"/>
              <a:t>Quinto nível</a:t>
            </a:r>
            <a:endParaRPr kumimoji="0"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394793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lang="pt-BR" smtClean="0"/>
              <a:t>http://professor.sergiojr.info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lang="pt-BR" smtClean="0"/>
              <a:t>Prof. Sergio.Jr</a:t>
            </a: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B2DB60-FA0C-4777-A851-D1E6942A737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100" b="1" kern="1200" dirty="0">
                <a:solidFill>
                  <a:schemeClr val="bg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pt-BR" dirty="0" smtClean="0"/>
              <a:t>Clique para editar o estilo do título mestre</a:t>
            </a:r>
            <a:endParaRPr kumimoji="0" lang="en-US" dirty="0"/>
          </a:p>
        </p:txBody>
      </p:sp>
      <p:sp>
        <p:nvSpPr>
          <p:cNvPr id="17" name="Espaço Reservado para Texto 2"/>
          <p:cNvSpPr>
            <a:spLocks noGrp="1"/>
          </p:cNvSpPr>
          <p:nvPr>
            <p:ph type="body" idx="13"/>
          </p:nvPr>
        </p:nvSpPr>
        <p:spPr>
          <a:xfrm>
            <a:off x="457200" y="5500702"/>
            <a:ext cx="4040188" cy="762000"/>
          </a:xfr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lIns="182880" anchor="ctr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dirty="0" smtClean="0"/>
              <a:t>Clique para editar os estilos do texto mestre</a:t>
            </a:r>
          </a:p>
        </p:txBody>
      </p:sp>
      <p:sp>
        <p:nvSpPr>
          <p:cNvPr id="18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500702"/>
            <a:ext cx="4041775" cy="762000"/>
          </a:xfr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lIns="182880" anchor="ctr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dirty="0" smtClean="0"/>
              <a:t>Clique para editar os estilos do texto mestre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açã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3947935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pt-BR" dirty="0" smtClean="0"/>
              <a:t>Clique para editar os estilos do texto mestre</a:t>
            </a:r>
          </a:p>
          <a:p>
            <a:pPr lvl="1" eaLnBrk="1" latinLnBrk="0" hangingPunct="1"/>
            <a:r>
              <a:rPr lang="pt-BR" dirty="0" smtClean="0"/>
              <a:t>Segundo nível</a:t>
            </a:r>
          </a:p>
          <a:p>
            <a:pPr lvl="2" eaLnBrk="1" latinLnBrk="0" hangingPunct="1"/>
            <a:r>
              <a:rPr lang="pt-BR" dirty="0" smtClean="0"/>
              <a:t>Terceiro nível</a:t>
            </a:r>
          </a:p>
          <a:p>
            <a:pPr lvl="3" eaLnBrk="1" latinLnBrk="0" hangingPunct="1"/>
            <a:r>
              <a:rPr lang="pt-BR" dirty="0" smtClean="0"/>
              <a:t>Quarto nível</a:t>
            </a:r>
          </a:p>
          <a:p>
            <a:pPr lvl="4" eaLnBrk="1" latinLnBrk="0" hangingPunct="1"/>
            <a:r>
              <a:rPr lang="pt-BR" dirty="0" smtClean="0"/>
              <a:t>Quinto nível</a:t>
            </a:r>
            <a:endParaRPr kumimoji="0"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3947935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lang="pt-BR" smtClean="0"/>
              <a:t>http://professor.sergiojr.info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lang="pt-BR" smtClean="0"/>
              <a:t>Prof. Sergio.Jr</a:t>
            </a: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B2DB60-FA0C-4777-A851-D1E6942A737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100" b="1" kern="1200" dirty="0">
                <a:solidFill>
                  <a:schemeClr val="bg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pt-BR" dirty="0" smtClean="0"/>
              <a:t>Clique para editar o estilo do título mestre</a:t>
            </a:r>
            <a:endParaRPr kumimoji="0" lang="en-US" dirty="0"/>
          </a:p>
        </p:txBody>
      </p:sp>
      <p:sp>
        <p:nvSpPr>
          <p:cNvPr id="17" name="Espaço Reservado para Texto 2"/>
          <p:cNvSpPr>
            <a:spLocks noGrp="1"/>
          </p:cNvSpPr>
          <p:nvPr>
            <p:ph type="body" idx="13"/>
          </p:nvPr>
        </p:nvSpPr>
        <p:spPr>
          <a:xfrm>
            <a:off x="457200" y="5500702"/>
            <a:ext cx="4040188" cy="762000"/>
          </a:xfr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lIns="182880" anchor="ctr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dirty="0" smtClean="0"/>
              <a:t>Clique para editar os estilos do texto mestre</a:t>
            </a:r>
          </a:p>
        </p:txBody>
      </p:sp>
      <p:sp>
        <p:nvSpPr>
          <p:cNvPr id="18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500702"/>
            <a:ext cx="4041775" cy="762000"/>
          </a:xfr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lIns="182880" anchor="ctr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dirty="0" smtClean="0"/>
              <a:t>Clique para editar os estilos do texto mestre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açã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394793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pt-BR" dirty="0" smtClean="0"/>
              <a:t>Clique para editar os estilos do texto mestre</a:t>
            </a:r>
          </a:p>
          <a:p>
            <a:pPr lvl="1" eaLnBrk="1" latinLnBrk="0" hangingPunct="1"/>
            <a:r>
              <a:rPr lang="pt-BR" dirty="0" smtClean="0"/>
              <a:t>Segundo nível</a:t>
            </a:r>
          </a:p>
          <a:p>
            <a:pPr lvl="2" eaLnBrk="1" latinLnBrk="0" hangingPunct="1"/>
            <a:r>
              <a:rPr lang="pt-BR" dirty="0" smtClean="0"/>
              <a:t>Terceiro nível</a:t>
            </a:r>
          </a:p>
          <a:p>
            <a:pPr lvl="3" eaLnBrk="1" latinLnBrk="0" hangingPunct="1"/>
            <a:r>
              <a:rPr lang="pt-BR" dirty="0" smtClean="0"/>
              <a:t>Quarto nível</a:t>
            </a:r>
          </a:p>
          <a:p>
            <a:pPr lvl="4" eaLnBrk="1" latinLnBrk="0" hangingPunct="1"/>
            <a:r>
              <a:rPr lang="pt-BR" dirty="0" smtClean="0"/>
              <a:t>Quinto nível</a:t>
            </a:r>
            <a:endParaRPr kumimoji="0"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394793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pt-BR" dirty="0" smtClean="0"/>
              <a:t>Clique para editar os estilos do texto mestre</a:t>
            </a:r>
          </a:p>
          <a:p>
            <a:pPr lvl="1" eaLnBrk="1" latinLnBrk="0" hangingPunct="1"/>
            <a:r>
              <a:rPr lang="pt-BR" dirty="0" smtClean="0"/>
              <a:t>Segundo nível</a:t>
            </a:r>
          </a:p>
          <a:p>
            <a:pPr lvl="2" eaLnBrk="1" latinLnBrk="0" hangingPunct="1"/>
            <a:r>
              <a:rPr lang="pt-BR" dirty="0" smtClean="0"/>
              <a:t>Terceiro nível</a:t>
            </a:r>
          </a:p>
          <a:p>
            <a:pPr lvl="3" eaLnBrk="1" latinLnBrk="0" hangingPunct="1"/>
            <a:r>
              <a:rPr lang="pt-BR" dirty="0" smtClean="0"/>
              <a:t>Quarto nível</a:t>
            </a:r>
          </a:p>
          <a:p>
            <a:pPr lvl="4" eaLnBrk="1" latinLnBrk="0" hangingPunct="1"/>
            <a:r>
              <a:rPr lang="pt-BR" dirty="0" smtClean="0"/>
              <a:t>Quinto nível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lang="pt-BR" smtClean="0"/>
              <a:t>http://professor.sergiojr.info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lang="pt-BR" smtClean="0"/>
              <a:t>Prof. Sergio.Jr</a:t>
            </a: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B2DB60-FA0C-4777-A851-D1E6942A737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100" b="1" kern="1200" dirty="0">
                <a:solidFill>
                  <a:schemeClr val="bg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pt-BR" dirty="0" smtClean="0"/>
              <a:t>Clique para editar o estilo do título mestre</a:t>
            </a:r>
            <a:endParaRPr kumimoji="0" lang="en-US" dirty="0"/>
          </a:p>
        </p:txBody>
      </p:sp>
      <p:sp>
        <p:nvSpPr>
          <p:cNvPr id="17" name="Espaço Reservado para Texto 2"/>
          <p:cNvSpPr>
            <a:spLocks noGrp="1"/>
          </p:cNvSpPr>
          <p:nvPr>
            <p:ph type="body" idx="13"/>
          </p:nvPr>
        </p:nvSpPr>
        <p:spPr>
          <a:xfrm>
            <a:off x="457200" y="5500702"/>
            <a:ext cx="4040188" cy="762000"/>
          </a:xfr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lIns="182880" anchor="ctr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dirty="0" smtClean="0"/>
              <a:t>Clique para editar os estilos do texto mestre</a:t>
            </a:r>
          </a:p>
        </p:txBody>
      </p:sp>
      <p:sp>
        <p:nvSpPr>
          <p:cNvPr id="18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500702"/>
            <a:ext cx="4041775" cy="762000"/>
          </a:xfr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none"/>
        </p:style>
        <p:txBody>
          <a:bodyPr lIns="182880" anchor="ctr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dirty="0" smtClean="0"/>
              <a:t>Clique para editar os estilos do texto mestre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açã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3947935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pt-BR" dirty="0" smtClean="0"/>
              <a:t>Clique para editar os estilos do texto mestre</a:t>
            </a:r>
          </a:p>
          <a:p>
            <a:pPr lvl="1" eaLnBrk="1" latinLnBrk="0" hangingPunct="1"/>
            <a:r>
              <a:rPr lang="pt-BR" dirty="0" smtClean="0"/>
              <a:t>Segundo nível</a:t>
            </a:r>
          </a:p>
          <a:p>
            <a:pPr lvl="2" eaLnBrk="1" latinLnBrk="0" hangingPunct="1"/>
            <a:r>
              <a:rPr lang="pt-BR" dirty="0" smtClean="0"/>
              <a:t>Terceiro nível</a:t>
            </a:r>
          </a:p>
          <a:p>
            <a:pPr lvl="3" eaLnBrk="1" latinLnBrk="0" hangingPunct="1"/>
            <a:r>
              <a:rPr lang="pt-BR" dirty="0" smtClean="0"/>
              <a:t>Quarto nível</a:t>
            </a:r>
          </a:p>
          <a:p>
            <a:pPr lvl="4" eaLnBrk="1" latinLnBrk="0" hangingPunct="1"/>
            <a:r>
              <a:rPr lang="pt-BR" dirty="0" smtClean="0"/>
              <a:t>Quinto nível</a:t>
            </a:r>
            <a:endParaRPr kumimoji="0"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394793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pt-BR" dirty="0" smtClean="0"/>
              <a:t>Clique para editar os estilos do texto mestre</a:t>
            </a:r>
          </a:p>
          <a:p>
            <a:pPr lvl="1" eaLnBrk="1" latinLnBrk="0" hangingPunct="1"/>
            <a:r>
              <a:rPr lang="pt-BR" dirty="0" smtClean="0"/>
              <a:t>Segundo nível</a:t>
            </a:r>
          </a:p>
          <a:p>
            <a:pPr lvl="2" eaLnBrk="1" latinLnBrk="0" hangingPunct="1"/>
            <a:r>
              <a:rPr lang="pt-BR" dirty="0" smtClean="0"/>
              <a:t>Terceiro nível</a:t>
            </a:r>
          </a:p>
          <a:p>
            <a:pPr lvl="3" eaLnBrk="1" latinLnBrk="0" hangingPunct="1"/>
            <a:r>
              <a:rPr lang="pt-BR" dirty="0" smtClean="0"/>
              <a:t>Quarto nível</a:t>
            </a:r>
          </a:p>
          <a:p>
            <a:pPr lvl="4" eaLnBrk="1" latinLnBrk="0" hangingPunct="1"/>
            <a:r>
              <a:rPr lang="pt-BR" dirty="0" smtClean="0"/>
              <a:t>Quinto nível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lang="pt-BR" smtClean="0"/>
              <a:t>http://professor.sergiojr.info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lang="pt-BR" smtClean="0"/>
              <a:t>Prof. Sergio.Jr</a:t>
            </a: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B2DB60-FA0C-4777-A851-D1E6942A737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100" b="1" kern="1200" dirty="0">
                <a:solidFill>
                  <a:schemeClr val="bg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pt-BR" dirty="0" smtClean="0"/>
              <a:t>Clique para editar o estilo do título mestre</a:t>
            </a:r>
            <a:endParaRPr kumimoji="0" lang="en-US" dirty="0"/>
          </a:p>
        </p:txBody>
      </p:sp>
      <p:sp>
        <p:nvSpPr>
          <p:cNvPr id="17" name="Espaço Reservado para Texto 2"/>
          <p:cNvSpPr>
            <a:spLocks noGrp="1"/>
          </p:cNvSpPr>
          <p:nvPr>
            <p:ph type="body" idx="13"/>
          </p:nvPr>
        </p:nvSpPr>
        <p:spPr>
          <a:xfrm>
            <a:off x="457200" y="5500702"/>
            <a:ext cx="4040188" cy="762000"/>
          </a:xfr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lIns="182880" anchor="ctr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dirty="0" smtClean="0"/>
              <a:t>Clique para editar os estilos do texto mestre</a:t>
            </a:r>
          </a:p>
        </p:txBody>
      </p:sp>
      <p:sp>
        <p:nvSpPr>
          <p:cNvPr id="18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500702"/>
            <a:ext cx="4041775" cy="762000"/>
          </a:xfr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none"/>
        </p:style>
        <p:txBody>
          <a:bodyPr lIns="182880" anchor="ctr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dirty="0" smtClean="0"/>
              <a:t>Clique para editar os estilos do texto mestre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çã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394793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pt-BR" dirty="0" smtClean="0"/>
              <a:t>Clique para editar os estilos do texto mestre</a:t>
            </a:r>
          </a:p>
          <a:p>
            <a:pPr lvl="1" eaLnBrk="1" latinLnBrk="0" hangingPunct="1"/>
            <a:r>
              <a:rPr lang="pt-BR" dirty="0" smtClean="0"/>
              <a:t>Segundo nível</a:t>
            </a:r>
          </a:p>
          <a:p>
            <a:pPr lvl="2" eaLnBrk="1" latinLnBrk="0" hangingPunct="1"/>
            <a:r>
              <a:rPr lang="pt-BR" dirty="0" smtClean="0"/>
              <a:t>Terceiro nível</a:t>
            </a:r>
          </a:p>
          <a:p>
            <a:pPr lvl="3" eaLnBrk="1" latinLnBrk="0" hangingPunct="1"/>
            <a:r>
              <a:rPr lang="pt-BR" dirty="0" smtClean="0"/>
              <a:t>Quarto nível</a:t>
            </a:r>
          </a:p>
          <a:p>
            <a:pPr lvl="4" eaLnBrk="1" latinLnBrk="0" hangingPunct="1"/>
            <a:r>
              <a:rPr lang="pt-BR" dirty="0" smtClean="0"/>
              <a:t>Quinto nível</a:t>
            </a:r>
            <a:endParaRPr kumimoji="0"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89377"/>
            <a:ext cx="4038600" cy="394793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lang="pt-BR" smtClean="0"/>
              <a:t>http://professor.sergiojr.info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lang="pt-BR" smtClean="0"/>
              <a:t>Prof. Sergio.Jr</a:t>
            </a: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B2DB60-FA0C-4777-A851-D1E6942A737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100" b="1" kern="1200" dirty="0">
                <a:solidFill>
                  <a:schemeClr val="bg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pt-BR" dirty="0" smtClean="0"/>
              <a:t>Clique para editar o estilo do título mestre</a:t>
            </a:r>
            <a:endParaRPr kumimoji="0" lang="en-US" dirty="0"/>
          </a:p>
        </p:txBody>
      </p:sp>
      <p:sp>
        <p:nvSpPr>
          <p:cNvPr id="17" name="Espaço Reservado para Texto 2"/>
          <p:cNvSpPr>
            <a:spLocks noGrp="1"/>
          </p:cNvSpPr>
          <p:nvPr>
            <p:ph type="body" idx="13"/>
          </p:nvPr>
        </p:nvSpPr>
        <p:spPr>
          <a:xfrm>
            <a:off x="457200" y="5500702"/>
            <a:ext cx="4040188" cy="762000"/>
          </a:xfr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lIns="182880" anchor="ctr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dirty="0" smtClean="0"/>
              <a:t>Clique para editar os estilos do texto mestre</a:t>
            </a:r>
          </a:p>
        </p:txBody>
      </p:sp>
      <p:sp>
        <p:nvSpPr>
          <p:cNvPr id="18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1484784"/>
            <a:ext cx="4041775" cy="762000"/>
          </a:xfr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lIns="182880" anchor="ctr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dirty="0" smtClean="0"/>
              <a:t>Clique para editar os estilos do texto mestre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pt-BR" smtClean="0"/>
              <a:t>http://professor.sergiojr.info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pt-BR" smtClean="0"/>
              <a:t>Prof. Sergio.Jr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54A0A52-86EF-48C9-B6E1-53AA5DB51FE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" name="Título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http://professor.sergiojr.info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Prof. Sergio.Jr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FA58933-1087-4AAE-848A-69AD2C15F02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http://professor.sergiojr.info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Prof. Sergio.Jr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26ED360-E25B-49B7-AE25-5C03D65FF60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http://professor.sergiojr.info</a:t>
            </a: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Prof. Sergio.Jr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3F495E6-DFC1-40FF-A3B7-80374A0544B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pt-BR" smtClean="0"/>
              <a:t>http://professor.sergiojr.info</a:t>
            </a: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pt-BR" smtClean="0"/>
              <a:t>Prof. Sergio.Jr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17ED9C1-8855-42EA-89F5-72DA5F7129F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screen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http://professor.sergiojr.info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Prof. Sergio.Jr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3228C1-65AA-4E03-9CFC-A30743D8E1E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http://professor.sergiojr.info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Prof. Sergio.Jr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B31B4B7-7467-4D91-BFE9-4213D3FF559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Prof. Sergio.Jr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69051-1D1F-4430-B294-56E1BE118FC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uas Partes de Conteúd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143108" y="1481328"/>
            <a:ext cx="6543692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lang="pt-BR" smtClean="0"/>
              <a:t>http://professor.sergiojr.info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lang="pt-BR" smtClean="0"/>
              <a:t>Prof. Sergio.Jr</a:t>
            </a: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B2DB60-FA0C-4777-A851-D1E6942A737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100" b="1" kern="1200" dirty="0">
                <a:solidFill>
                  <a:schemeClr val="bg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pt-BR" dirty="0" smtClean="0"/>
              <a:t>Clique para editar o estilo do título mestre</a:t>
            </a:r>
            <a:endParaRPr kumimoji="0" lang="en-US" dirty="0"/>
          </a:p>
        </p:txBody>
      </p:sp>
      <p:sp>
        <p:nvSpPr>
          <p:cNvPr id="11" name="Espaço Reservado para Texto 10"/>
          <p:cNvSpPr>
            <a:spLocks noGrp="1"/>
          </p:cNvSpPr>
          <p:nvPr>
            <p:ph type="body" sz="quarter" idx="13"/>
          </p:nvPr>
        </p:nvSpPr>
        <p:spPr>
          <a:xfrm>
            <a:off x="500047" y="1500174"/>
            <a:ext cx="1571623" cy="450059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vert="vert270" numCol="1" anchor="ctr" anchorCtr="1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indent="0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indent="0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indent="0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indent="0" algn="ctr">
              <a:spcBef>
                <a:spcPts val="0"/>
              </a:spcBef>
              <a:spcAft>
                <a:spcPts val="0"/>
              </a:spcAft>
              <a:buNone/>
              <a:defRPr/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Cabeçalho da Seçã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kumimoji="0" lang="en-US" sz="4800" b="1" kern="1200" dirty="0">
                <a:solidFill>
                  <a:schemeClr val="accen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pt-BR" dirty="0" smtClean="0"/>
              <a:t>Clique para editar o estilo do título mestre</a:t>
            </a:r>
            <a:endParaRPr kumimoji="0"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pt-BR" smtClean="0"/>
              <a:t>http://professor.sergiojr.info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Prof. Sergio.Jr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B2DB60-FA0C-4777-A851-D1E6942A737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http://professor.sergiojr.info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Prof. Sergio.Jr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E70770C-58DF-40C0-B07C-9205E905705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xercícios">
    <p:bg>
      <p:bgPr>
        <a:solidFill>
          <a:schemeClr val="lt1">
            <a:hueOff val="0"/>
            <a:satOff val="0"/>
            <a:lumOff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ângulo retângulo 8"/>
          <p:cNvSpPr>
            <a:spLocks/>
          </p:cNvSpPr>
          <p:nvPr userDrawn="1"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http://professor.sergiojr.info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pt-BR" smtClean="0"/>
              <a:t>Prof. Sergio.Jr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E70770C-58DF-40C0-B07C-9205E905705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15130" cy="1143000"/>
          </a:xfrm>
        </p:spPr>
        <p:txBody>
          <a:bodyPr rtlCol="0"/>
          <a:lstStyle>
            <a:extLst/>
          </a:lstStyle>
          <a:p>
            <a:r>
              <a:rPr kumimoji="0" lang="pt-BR" dirty="0" smtClean="0"/>
              <a:t>Clique para editar o estilo do título mestre</a:t>
            </a:r>
            <a:endParaRPr kumimoji="0" lang="en-US" dirty="0"/>
          </a:p>
        </p:txBody>
      </p:sp>
      <p:sp>
        <p:nvSpPr>
          <p:cNvPr id="8" name="Canto dobrado 7"/>
          <p:cNvSpPr/>
          <p:nvPr userDrawn="1"/>
        </p:nvSpPr>
        <p:spPr>
          <a:xfrm rot="630180">
            <a:off x="7040329" y="184620"/>
            <a:ext cx="2155622" cy="1414627"/>
          </a:xfrm>
          <a:prstGeom prst="foldedCorner">
            <a:avLst/>
          </a:prstGeom>
          <a:gradFill>
            <a:gsLst>
              <a:gs pos="0">
                <a:srgbClr val="FFFF00"/>
              </a:gs>
              <a:gs pos="100000">
                <a:srgbClr val="FFFF66"/>
              </a:gs>
            </a:gsLst>
            <a:lin ang="16200000" scaled="0"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108000" rIns="72000" bIns="0" rtlCol="0" anchor="ctr">
            <a:normAutofit/>
          </a:bodyPr>
          <a:lstStyle/>
          <a:p>
            <a:pPr algn="ctr"/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Akbar" pitchFamily="2" charset="0"/>
              </a:rPr>
              <a:t>Exercício</a:t>
            </a:r>
            <a:r>
              <a:rPr lang="pt-BR" baseline="0" dirty="0" smtClean="0">
                <a:solidFill>
                  <a:schemeClr val="accent1">
                    <a:lumMod val="50000"/>
                  </a:schemeClr>
                </a:solidFill>
                <a:latin typeface="Akbar" pitchFamily="2" charset="0"/>
              </a:rPr>
              <a:t> Prático </a:t>
            </a:r>
            <a:r>
              <a:rPr lang="pt-BR" sz="2400" baseline="0" dirty="0" smtClean="0">
                <a:solidFill>
                  <a:schemeClr val="accent1">
                    <a:lumMod val="50000"/>
                  </a:schemeClr>
                </a:solidFill>
                <a:latin typeface="Akbar" pitchFamily="2" charset="0"/>
                <a:sym typeface="Wingdings 2"/>
              </a:rPr>
              <a:t></a:t>
            </a:r>
            <a:endParaRPr lang="pt-BR" dirty="0">
              <a:solidFill>
                <a:schemeClr val="accent1">
                  <a:lumMod val="50000"/>
                </a:schemeClr>
              </a:solidFill>
              <a:latin typeface="Akbar" pitchFamily="2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ergaminho (sem título)">
    <p:bg>
      <p:bgPr>
        <a:blipFill dpi="0" rotWithShape="1">
          <a:blip r:embed="rId2" cstate="screen">
            <a:alphaModFix amt="9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7"/>
          <p:cNvSpPr>
            <a:spLocks noGrp="1"/>
          </p:cNvSpPr>
          <p:nvPr>
            <p:ph sz="quarter" idx="1"/>
          </p:nvPr>
        </p:nvSpPr>
        <p:spPr>
          <a:xfrm rot="449504">
            <a:off x="1901906" y="186258"/>
            <a:ext cx="5483064" cy="6628359"/>
          </a:xfrm>
          <a:blipFill>
            <a:blip r:embed="rId3" cstate="screen"/>
            <a:stretch>
              <a:fillRect/>
            </a:stretch>
          </a:blipFill>
          <a:effectLst>
            <a:outerShdw blurRad="76200" dist="76200" dir="2700000" algn="tl" rotWithShape="0">
              <a:prstClr val="black">
                <a:alpha val="40000"/>
              </a:prstClr>
            </a:outerShdw>
          </a:effectLst>
        </p:spPr>
        <p:txBody>
          <a:bodyPr lIns="360000" tIns="720000" rIns="504000" bIns="720000" anchor="ctr" anchorCtr="1"/>
          <a:lstStyle>
            <a:lvl1pPr>
              <a:buNone/>
              <a:defRPr>
                <a:latin typeface="Akbar" pitchFamily="2" charset="0"/>
              </a:defRPr>
            </a:lvl1pPr>
            <a:lvl2pPr>
              <a:buNone/>
              <a:defRPr>
                <a:latin typeface="Akbar" pitchFamily="2" charset="0"/>
              </a:defRPr>
            </a:lvl2pPr>
            <a:lvl3pPr>
              <a:buNone/>
              <a:defRPr>
                <a:latin typeface="Akbar" pitchFamily="2" charset="0"/>
              </a:defRPr>
            </a:lvl3pPr>
            <a:lvl4pPr>
              <a:buNone/>
              <a:defRPr>
                <a:latin typeface="Akbar" pitchFamily="2" charset="0"/>
              </a:defRPr>
            </a:lvl4pPr>
            <a:lvl5pPr>
              <a:buNone/>
              <a:defRPr>
                <a:latin typeface="Akbar" pitchFamily="2" charset="0"/>
              </a:defRPr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2674640" cy="388843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tIns="108000" bIns="108000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http://professor.sergiojr.info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Prof. Sergio.Jr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4309E8-974A-44CD-9130-9D57AEB6282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3"/>
          </p:nvPr>
        </p:nvSpPr>
        <p:spPr>
          <a:xfrm>
            <a:off x="3203847" y="260350"/>
            <a:ext cx="5544865" cy="59055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9" name="Espaço Reservado para Imagem 8"/>
          <p:cNvSpPr>
            <a:spLocks noGrp="1"/>
          </p:cNvSpPr>
          <p:nvPr>
            <p:ph type="pic" sz="quarter" idx="14"/>
          </p:nvPr>
        </p:nvSpPr>
        <p:spPr>
          <a:xfrm>
            <a:off x="-396552" y="4292600"/>
            <a:ext cx="3528391" cy="2880816"/>
          </a:xfrm>
          <a:prstGeom prst="roundRect">
            <a:avLst/>
          </a:prstGeom>
          <a:ln>
            <a:noFill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uas Partes de Conteúdo">
    <p:bg>
      <p:bgPr>
        <a:gradFill flip="none" rotWithShape="1">
          <a:gsLst>
            <a:gs pos="0">
              <a:schemeClr val="tx1"/>
            </a:gs>
            <a:gs pos="10000">
              <a:schemeClr val="accent1">
                <a:lumMod val="20000"/>
                <a:lumOff val="80000"/>
              </a:schemeClr>
            </a:gs>
            <a:gs pos="100000">
              <a:schemeClr val="accent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pt-BR" smtClean="0"/>
              <a:t>http://professor.sergiojr.info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Prof. Sergio.Jr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B2DB60-FA0C-4777-A851-D1E6942A737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kumimoji="0" lang="pt-BR" dirty="0" smtClean="0"/>
              <a:t>Clique para editar o estilo do título mestre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Duas Partes de Conteúd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pt-BR" dirty="0" smtClean="0"/>
              <a:t>Clique para editar os estilos do texto mestre</a:t>
            </a:r>
          </a:p>
          <a:p>
            <a:pPr lvl="1" eaLnBrk="1" latinLnBrk="0" hangingPunct="1"/>
            <a:r>
              <a:rPr lang="pt-BR" dirty="0" smtClean="0"/>
              <a:t>Segundo nível</a:t>
            </a:r>
          </a:p>
          <a:p>
            <a:pPr lvl="2" eaLnBrk="1" latinLnBrk="0" hangingPunct="1"/>
            <a:r>
              <a:rPr lang="pt-BR" dirty="0" smtClean="0"/>
              <a:t>Terceiro nível</a:t>
            </a:r>
          </a:p>
          <a:p>
            <a:pPr lvl="3" eaLnBrk="1" latinLnBrk="0" hangingPunct="1"/>
            <a:r>
              <a:rPr lang="pt-BR" dirty="0" smtClean="0"/>
              <a:t>Quarto nível</a:t>
            </a:r>
          </a:p>
          <a:p>
            <a:pPr lvl="4" eaLnBrk="1" latinLnBrk="0" hangingPunct="1"/>
            <a:r>
              <a:rPr lang="pt-BR" dirty="0" smtClean="0"/>
              <a:t>Quinto nível</a:t>
            </a:r>
            <a:endParaRPr kumimoji="0"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lang="pt-BR" smtClean="0"/>
              <a:t>http://professor.sergiojr.info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lang="pt-BR" smtClean="0"/>
              <a:t>Prof. Sergio.Jr</a:t>
            </a: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B2DB60-FA0C-4777-A851-D1E6942A737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100" b="1" kern="1200" dirty="0">
                <a:solidFill>
                  <a:schemeClr val="bg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pt-BR" dirty="0" smtClean="0"/>
              <a:t>Clique para editar o estilo do título mestre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7" cstate="screen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95164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pt-BR" smtClean="0"/>
              <a:t>http://professor.sergiojr.info</a:t>
            </a: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448204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pt-BR" smtClean="0"/>
              <a:t>Prof. Sergio.Jr</a:t>
            </a: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491464" y="6407944"/>
            <a:ext cx="508636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DE4309E8-974A-44CD-9130-9D57AEB6282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3" r:id="rId2"/>
    <p:sldLayoutId id="2147483949" r:id="rId3"/>
    <p:sldLayoutId id="2147483932" r:id="rId4"/>
    <p:sldLayoutId id="2147483966" r:id="rId5"/>
    <p:sldLayoutId id="2147483967" r:id="rId6"/>
    <p:sldLayoutId id="2147483968" r:id="rId7"/>
    <p:sldLayoutId id="2147483951" r:id="rId8"/>
    <p:sldLayoutId id="2147483952" r:id="rId9"/>
    <p:sldLayoutId id="2147483953" r:id="rId10"/>
    <p:sldLayoutId id="2147483963" r:id="rId11"/>
    <p:sldLayoutId id="2147483934" r:id="rId12"/>
    <p:sldLayoutId id="2147483964" r:id="rId13"/>
    <p:sldLayoutId id="2147483969" r:id="rId14"/>
    <p:sldLayoutId id="2147483970" r:id="rId15"/>
    <p:sldLayoutId id="2147483971" r:id="rId16"/>
    <p:sldLayoutId id="2147483972" r:id="rId17"/>
    <p:sldLayoutId id="2147483936" r:id="rId18"/>
    <p:sldLayoutId id="2147483937" r:id="rId19"/>
    <p:sldLayoutId id="2147483938" r:id="rId20"/>
    <p:sldLayoutId id="2147483939" r:id="rId21"/>
    <p:sldLayoutId id="2147483940" r:id="rId22"/>
    <p:sldLayoutId id="2147483941" r:id="rId23"/>
    <p:sldLayoutId id="2147483944" r:id="rId24"/>
    <p:sldLayoutId id="2147483965" r:id="rId25"/>
  </p:sldLayoutIdLst>
  <p:transition>
    <p:fade thruBlk="1"/>
  </p:transition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Gestão Ambiental e Sustentabilidade</a:t>
            </a:r>
            <a:endParaRPr lang="pt-BR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 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D4A-186B-4CC0-8025-538EECBDB369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  <p:sp>
        <p:nvSpPr>
          <p:cNvPr id="7" name="Espaço Reservado para Texto 7"/>
          <p:cNvSpPr txBox="1">
            <a:spLocks/>
          </p:cNvSpPr>
          <p:nvPr/>
        </p:nvSpPr>
        <p:spPr>
          <a:xfrm>
            <a:off x="2627784" y="4149080"/>
            <a:ext cx="5866929" cy="936104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pt-BR" dirty="0" smtClean="0">
                <a:solidFill>
                  <a:schemeClr val="tx1"/>
                </a:solidFill>
              </a:rPr>
              <a:t>Prof. Dr. </a:t>
            </a:r>
            <a:r>
              <a:rPr lang="pt-BR" dirty="0" err="1">
                <a:solidFill>
                  <a:schemeClr val="tx1"/>
                </a:solidFill>
              </a:rPr>
              <a:t>r</a:t>
            </a:r>
            <a:r>
              <a:rPr lang="pt-BR" dirty="0" err="1" smtClean="0">
                <a:solidFill>
                  <a:schemeClr val="tx1"/>
                </a:solidFill>
              </a:rPr>
              <a:t>er</a:t>
            </a:r>
            <a:r>
              <a:rPr lang="pt-BR" dirty="0" smtClean="0">
                <a:solidFill>
                  <a:schemeClr val="tx1"/>
                </a:solidFill>
              </a:rPr>
              <a:t>. pol. </a:t>
            </a:r>
            <a:r>
              <a:rPr lang="pt-BR" dirty="0" err="1" smtClean="0">
                <a:solidFill>
                  <a:schemeClr val="tx1"/>
                </a:solidFill>
              </a:rPr>
              <a:t>Evelize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Welzel</a:t>
            </a:r>
            <a:endParaRPr lang="pt-BR" dirty="0" smtClean="0">
              <a:solidFill>
                <a:schemeClr val="tx1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541522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mtClean="0"/>
              <a:t>Exercício </a:t>
            </a:r>
            <a:r>
              <a:rPr lang="pt-BR" dirty="0" smtClean="0"/>
              <a:t>sobre</a:t>
            </a:r>
            <a:br>
              <a:rPr lang="pt-BR" dirty="0" smtClean="0"/>
            </a:br>
            <a:r>
              <a:rPr lang="pt-BR" smtClean="0"/>
              <a:t> Caso Beleza </a:t>
            </a:r>
            <a:r>
              <a:rPr lang="pt-BR" dirty="0" smtClean="0"/>
              <a:t>Tropical</a:t>
            </a:r>
            <a:endParaRPr lang="pt-BR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 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D4A-186B-4CC0-8025-538EECBDB369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457200" y="620688"/>
            <a:ext cx="8507288" cy="5616624"/>
          </a:xfrm>
        </p:spPr>
        <p:txBody>
          <a:bodyPr>
            <a:normAutofit lnSpcReduction="10000"/>
          </a:bodyPr>
          <a:lstStyle/>
          <a:p>
            <a:r>
              <a:rPr lang="pt-BR" sz="2200" dirty="0"/>
              <a:t>Quais são as externalidades possíveis de serem observadas o caso? Classifique-as.</a:t>
            </a:r>
          </a:p>
          <a:p>
            <a:r>
              <a:rPr lang="pt-BR" sz="2200" dirty="0" smtClean="0"/>
              <a:t>À </a:t>
            </a:r>
            <a:r>
              <a:rPr lang="pt-BR" sz="2200" dirty="0"/>
              <a:t>partir do conceito sistêmico de organização, aponte e explique os aspectos internos e externos a serem considerados no caso de implementação de um </a:t>
            </a:r>
            <a:r>
              <a:rPr lang="pt-BR" sz="2200" dirty="0" smtClean="0"/>
              <a:t>SGA para a empresa </a:t>
            </a:r>
            <a:r>
              <a:rPr lang="pt-BR" sz="2200" smtClean="0"/>
              <a:t>Beleza Tropical.</a:t>
            </a:r>
            <a:endParaRPr lang="pt-BR" sz="2200" dirty="0"/>
          </a:p>
          <a:p>
            <a:r>
              <a:rPr lang="pt-BR" sz="2200" dirty="0" smtClean="0"/>
              <a:t>Será que Marcos tem noção da extensão e da profundidade das mudanças que deverão ser promovidos? Suponha que Carlos chamou você para assessorá-lo  na definição do plano de gestão ambiental para a Beleza Tropical, quais seriam os três primeiros procedimentos que você indicaria para o caso? Explique-os e justifique sua resposta.</a:t>
            </a:r>
          </a:p>
          <a:p>
            <a:r>
              <a:rPr lang="pt-BR" sz="2200" dirty="0" smtClean="0"/>
              <a:t>Considerando as dimensões da gestão ambiental  e a rede de influências, indique como um negócio baseado na moda e na obsolescência programadas de forma, cores e estampas pode se tornar sustentável.</a:t>
            </a:r>
            <a:endParaRPr lang="pt-BR" sz="220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2DB60-FA0C-4777-A851-D1E6942A737A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pt-BR" dirty="0" smtClean="0"/>
              <a:t>Questões: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658824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Mack">
      <a:dk1>
        <a:srgbClr val="000000"/>
      </a:dk1>
      <a:lt1>
        <a:srgbClr val="FFFFFF"/>
      </a:lt1>
      <a:dk2>
        <a:srgbClr val="C00000"/>
      </a:dk2>
      <a:lt2>
        <a:srgbClr val="CAE9C0"/>
      </a:lt2>
      <a:accent1>
        <a:srgbClr val="BF0000"/>
      </a:accent1>
      <a:accent2>
        <a:srgbClr val="009DD9"/>
      </a:accent2>
      <a:accent3>
        <a:srgbClr val="FFFF00"/>
      </a:accent3>
      <a:accent4>
        <a:srgbClr val="00B050"/>
      </a:accent4>
      <a:accent5>
        <a:srgbClr val="FF0000"/>
      </a:accent5>
      <a:accent6>
        <a:srgbClr val="7CCA62"/>
      </a:accent6>
      <a:hlink>
        <a:srgbClr val="0070C0"/>
      </a:hlink>
      <a:folHlink>
        <a:srgbClr val="0070C0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39833</TotalTime>
  <Words>160</Words>
  <Application>Microsoft Office PowerPoint</Application>
  <PresentationFormat>Apresentação na tela (4:3)</PresentationFormat>
  <Paragraphs>16</Paragraphs>
  <Slides>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11" baseType="lpstr">
      <vt:lpstr>Arial</vt:lpstr>
      <vt:lpstr>Wingdings 3</vt:lpstr>
      <vt:lpstr>Tahoma</vt:lpstr>
      <vt:lpstr>Akbar</vt:lpstr>
      <vt:lpstr>Lucida Sans Unicode</vt:lpstr>
      <vt:lpstr>Wingdings 2</vt:lpstr>
      <vt:lpstr>Verdana</vt:lpstr>
      <vt:lpstr>Concurso</vt:lpstr>
      <vt:lpstr>Gestão Ambiental e Sustentabilidade</vt:lpstr>
      <vt:lpstr>Exercício sobre  Caso Beleza Tropical</vt:lpstr>
      <vt:lpstr>Questões:</vt:lpstr>
    </vt:vector>
  </TitlesOfParts>
  <Company>Snake Runners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Estratégias Empresariais</dc:title>
  <dc:creator>Prof. Sergio.Jr</dc:creator>
  <cp:lastModifiedBy>SUPERVISAO</cp:lastModifiedBy>
  <cp:revision>899</cp:revision>
  <cp:lastPrinted>1601-01-01T00:00:00Z</cp:lastPrinted>
  <dcterms:created xsi:type="dcterms:W3CDTF">2004-04-22T23:58:44Z</dcterms:created>
  <dcterms:modified xsi:type="dcterms:W3CDTF">2017-02-08T14:16:35Z</dcterms:modified>
</cp:coreProperties>
</file>